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260" r:id="rId3"/>
    <p:sldId id="276" r:id="rId4"/>
    <p:sldId id="277" r:id="rId5"/>
    <p:sldId id="287" r:id="rId6"/>
    <p:sldId id="262" r:id="rId7"/>
    <p:sldId id="355" r:id="rId8"/>
    <p:sldId id="273" r:id="rId9"/>
    <p:sldId id="259" r:id="rId10"/>
    <p:sldId id="295" r:id="rId11"/>
    <p:sldId id="296" r:id="rId12"/>
    <p:sldId id="297" r:id="rId13"/>
    <p:sldId id="301" r:id="rId14"/>
    <p:sldId id="353" r:id="rId15"/>
    <p:sldId id="302" r:id="rId16"/>
    <p:sldId id="311" r:id="rId17"/>
    <p:sldId id="313" r:id="rId18"/>
    <p:sldId id="315" r:id="rId19"/>
    <p:sldId id="316" r:id="rId20"/>
    <p:sldId id="317" r:id="rId21"/>
    <p:sldId id="303" r:id="rId22"/>
    <p:sldId id="304" r:id="rId23"/>
    <p:sldId id="305" r:id="rId24"/>
    <p:sldId id="281" r:id="rId25"/>
    <p:sldId id="342" r:id="rId26"/>
    <p:sldId id="337" r:id="rId27"/>
    <p:sldId id="336" r:id="rId28"/>
    <p:sldId id="339" r:id="rId29"/>
    <p:sldId id="334" r:id="rId30"/>
    <p:sldId id="343" r:id="rId31"/>
    <p:sldId id="299" r:id="rId32"/>
    <p:sldId id="306" r:id="rId33"/>
    <p:sldId id="354" r:id="rId34"/>
    <p:sldId id="308" r:id="rId35"/>
    <p:sldId id="321" r:id="rId36"/>
    <p:sldId id="320" r:id="rId37"/>
    <p:sldId id="309" r:id="rId38"/>
    <p:sldId id="319" r:id="rId39"/>
    <p:sldId id="318" r:id="rId40"/>
    <p:sldId id="310" r:id="rId41"/>
    <p:sldId id="326" r:id="rId42"/>
    <p:sldId id="261" r:id="rId43"/>
    <p:sldId id="327" r:id="rId44"/>
    <p:sldId id="272" r:id="rId45"/>
    <p:sldId id="328" r:id="rId46"/>
    <p:sldId id="347" r:id="rId47"/>
    <p:sldId id="350" r:id="rId48"/>
    <p:sldId id="329" r:id="rId49"/>
    <p:sldId id="349" r:id="rId50"/>
    <p:sldId id="348" r:id="rId51"/>
    <p:sldId id="346" r:id="rId52"/>
    <p:sldId id="351" r:id="rId53"/>
    <p:sldId id="358" r:id="rId54"/>
    <p:sldId id="359" r:id="rId55"/>
    <p:sldId id="300" r:id="rId56"/>
    <p:sldId id="324" r:id="rId57"/>
    <p:sldId id="323" r:id="rId58"/>
    <p:sldId id="325" r:id="rId59"/>
    <p:sldId id="322" r:id="rId60"/>
    <p:sldId id="333" r:id="rId61"/>
    <p:sldId id="335" r:id="rId62"/>
    <p:sldId id="356" r:id="rId63"/>
    <p:sldId id="285" r:id="rId64"/>
    <p:sldId id="357" r:id="rId65"/>
    <p:sldId id="257" r:id="rId66"/>
    <p:sldId id="278" r:id="rId67"/>
    <p:sldId id="288" r:id="rId68"/>
    <p:sldId id="291" r:id="rId69"/>
    <p:sldId id="292"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ambria Math" panose="02040503050406030204" pitchFamily="18" charset="0"/>
      <p:regular r:id="rId76"/>
    </p:embeddedFont>
    <p:embeddedFont>
      <p:font typeface="Oswald" panose="00000500000000000000" pitchFamily="2" charset="0"/>
      <p:regular r:id="rId77"/>
      <p:bold r:id="rId78"/>
    </p:embeddedFont>
    <p:embeddedFont>
      <p:font typeface="Source Sans Pro" panose="020B0503030403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276"/>
            <p14:sldId id="277"/>
            <p14:sldId id="287"/>
            <p14:sldId id="262"/>
            <p14:sldId id="355"/>
            <p14:sldId id="273"/>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22"/>
          </p14:sldIdLst>
        </p14:section>
        <p14:section name="Conclusion" id="{342EA692-820F-4C7E-802A-E9C290F8D88F}">
          <p14:sldIdLst>
            <p14:sldId id="333"/>
            <p14:sldId id="335"/>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1.png"/><Relationship Id="rId3" Type="http://schemas.openxmlformats.org/officeDocument/2006/relationships/slide" Target="slide26.xml"/><Relationship Id="rId7" Type="http://schemas.openxmlformats.org/officeDocument/2006/relationships/image" Target="../media/image91.png"/><Relationship Id="rId12" Type="http://schemas.openxmlformats.org/officeDocument/2006/relationships/slide" Target="slide29.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slide" Target="slide27.xml"/><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30.png"/></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4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3</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4</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5</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7F46376A-A37D-41B6-B6B2-B755EE29FD26}"/>
              </a:ext>
            </a:extLst>
          </p:cNvPr>
          <p:cNvGrpSpPr/>
          <p:nvPr/>
        </p:nvGrpSpPr>
        <p:grpSpPr>
          <a:xfrm>
            <a:off x="2281300" y="3566579"/>
            <a:ext cx="1923924" cy="453993"/>
            <a:chOff x="1099570" y="3736711"/>
            <a:chExt cx="1923924" cy="453993"/>
          </a:xfrm>
        </p:grpSpPr>
        <p:pic>
          <p:nvPicPr>
            <p:cNvPr id="13" name="Picture 2">
              <a:extLst>
                <a:ext uri="{FF2B5EF4-FFF2-40B4-BE49-F238E27FC236}">
                  <a16:creationId xmlns:a16="http://schemas.microsoft.com/office/drawing/2014/main" id="{66A19B8A-6F9A-41F1-B34D-89954D46BF1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87238" y1="54717" x2="87238" y2="54717"/>
                          <a14:foregroundMark x1="84762" y1="79245" x2="83810" y2="77358"/>
                          <a14:foregroundMark x1="81714" y1="71698" x2="84381" y2="72642"/>
                          <a14:foregroundMark x1="80952" y1="70755" x2="84571" y2="75472"/>
                          <a14:foregroundMark x1="80952" y1="71698" x2="84381" y2="77358"/>
                          <a14:foregroundMark x1="84381" y1="83962" x2="84952" y2="81132"/>
                          <a14:foregroundMark x1="83619" y1="63208" x2="84762" y2="80189"/>
                          <a14:foregroundMark x1="81524" y1="81132" x2="82667" y2="80189"/>
                        </a14:backgroundRemoval>
                      </a14:imgEffect>
                    </a14:imgLayer>
                  </a14:imgProps>
                </a:ext>
                <a:ext uri="{28A0092B-C50C-407E-A947-70E740481C1C}">
                  <a14:useLocalDpi xmlns:a14="http://schemas.microsoft.com/office/drawing/2010/main" val="0"/>
                </a:ext>
              </a:extLst>
            </a:blip>
            <a:srcRect l="80911" t="60667" r="14270"/>
            <a:stretch/>
          </p:blipFill>
          <p:spPr bwMode="auto">
            <a:xfrm>
              <a:off x="1099570" y="3793576"/>
              <a:ext cx="241005" cy="397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E042914-D08C-4A2E-855E-7700D36FE2A3}"/>
                </a:ext>
              </a:extLst>
            </p:cNvPr>
            <p:cNvPicPr>
              <a:picLocks noChangeAspect="1"/>
            </p:cNvPicPr>
            <p:nvPr/>
          </p:nvPicPr>
          <p:blipFill>
            <a:blip r:embed="rId5"/>
            <a:stretch>
              <a:fillRect/>
            </a:stretch>
          </p:blipFill>
          <p:spPr>
            <a:xfrm>
              <a:off x="1299387" y="3736711"/>
              <a:ext cx="1724107" cy="42031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srcRect t="2832" b="2832"/>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68</a:t>
            </a:fld>
            <a:endParaRPr dirty="0">
              <a:solidFill>
                <a:srgbClr val="00CEF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1802</Words>
  <Application>Microsoft Office PowerPoint</Application>
  <PresentationFormat>On-screen Show (16:9)</PresentationFormat>
  <Paragraphs>414</Paragraphs>
  <Slides>69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Cambria Math</vt:lpstr>
      <vt:lpstr>Calibri</vt:lpstr>
      <vt:lpstr>Oswald</vt:lpstr>
      <vt:lpstr>Source Sans Pro</vt:lpstr>
      <vt:lpstr>Arial</vt:lpstr>
      <vt:lpstr>Quince template</vt:lpstr>
      <vt:lpstr>Energy Economy</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Conclusion</vt:lpstr>
      <vt:lpstr>PowerPoint Presentation</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32</cp:revision>
  <dcterms:modified xsi:type="dcterms:W3CDTF">2021-12-08T12:27:35Z</dcterms:modified>
</cp:coreProperties>
</file>